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EAFEC-A710-4442-A697-F68626363C40}" type="datetimeFigureOut">
              <a:rPr lang="es-MX" smtClean="0"/>
              <a:t>14/07/2020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D8DB4-D2C5-4286-8FB2-16366D7556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068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EAFEC-A710-4442-A697-F68626363C40}" type="datetimeFigureOut">
              <a:rPr lang="es-MX" smtClean="0"/>
              <a:t>14/07/2020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D8DB4-D2C5-4286-8FB2-16366D7556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9126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EAFEC-A710-4442-A697-F68626363C40}" type="datetimeFigureOut">
              <a:rPr lang="es-MX" smtClean="0"/>
              <a:t>14/07/2020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D8DB4-D2C5-4286-8FB2-16366D7556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46468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EAFEC-A710-4442-A697-F68626363C40}" type="datetimeFigureOut">
              <a:rPr lang="es-MX" smtClean="0"/>
              <a:t>14/07/2020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D8DB4-D2C5-4286-8FB2-16366D7556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0121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EAFEC-A710-4442-A697-F68626363C40}" type="datetimeFigureOut">
              <a:rPr lang="es-MX" smtClean="0"/>
              <a:t>14/07/2020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D8DB4-D2C5-4286-8FB2-16366D7556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0131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EAFEC-A710-4442-A697-F68626363C40}" type="datetimeFigureOut">
              <a:rPr lang="es-MX" smtClean="0"/>
              <a:t>14/07/2020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D8DB4-D2C5-4286-8FB2-16366D7556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4370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EAFEC-A710-4442-A697-F68626363C40}" type="datetimeFigureOut">
              <a:rPr lang="es-MX" smtClean="0"/>
              <a:t>14/07/2020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D8DB4-D2C5-4286-8FB2-16366D7556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23804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EAFEC-A710-4442-A697-F68626363C40}" type="datetimeFigureOut">
              <a:rPr lang="es-MX" smtClean="0"/>
              <a:t>14/07/2020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D8DB4-D2C5-4286-8FB2-16366D7556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9846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EAFEC-A710-4442-A697-F68626363C40}" type="datetimeFigureOut">
              <a:rPr lang="es-MX" smtClean="0"/>
              <a:t>14/07/2020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D8DB4-D2C5-4286-8FB2-16366D7556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12076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EAFEC-A710-4442-A697-F68626363C40}" type="datetimeFigureOut">
              <a:rPr lang="es-MX" smtClean="0"/>
              <a:t>14/07/2020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D8DB4-D2C5-4286-8FB2-16366D7556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4245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EAFEC-A710-4442-A697-F68626363C40}" type="datetimeFigureOut">
              <a:rPr lang="es-MX" smtClean="0"/>
              <a:t>14/07/2020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D8DB4-D2C5-4286-8FB2-16366D7556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97376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9EAFEC-A710-4442-A697-F68626363C40}" type="datetimeFigureOut">
              <a:rPr lang="es-MX" smtClean="0"/>
              <a:t>14/07/2020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BD8DB4-D2C5-4286-8FB2-16366D7556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40234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8471" y="0"/>
            <a:ext cx="9735057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07732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8973" y="189470"/>
            <a:ext cx="9714053" cy="6668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58707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Panorámica</PresentationFormat>
  <Paragraphs>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 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Angel Martin Zapata Solis</dc:creator>
  <cp:lastModifiedBy>Angel Martin Zapata Solis</cp:lastModifiedBy>
  <cp:revision>1</cp:revision>
  <dcterms:created xsi:type="dcterms:W3CDTF">2020-07-14T15:32:29Z</dcterms:created>
  <dcterms:modified xsi:type="dcterms:W3CDTF">2020-07-14T15:34:00Z</dcterms:modified>
</cp:coreProperties>
</file>